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3" d="100"/>
          <a:sy n="103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2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(16:9)</PresentationFormat>
  <Paragraphs>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samsung</cp:lastModifiedBy>
  <cp:revision>1</cp:revision>
  <dcterms:created xsi:type="dcterms:W3CDTF">2020-09-07T15:01:07Z</dcterms:created>
  <dcterms:modified xsi:type="dcterms:W3CDTF">2020-09-07T15:03:23Z</dcterms:modified>
</cp:coreProperties>
</file>